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9" r:id="rId4"/>
    <p:sldId id="258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flettlawnmgs351.weebl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9600" dirty="0" smtClean="0"/>
              <a:t>DORC Consulting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2800" b="1" dirty="0" smtClean="0"/>
              <a:t>Introducing our database to </a:t>
            </a:r>
            <a:r>
              <a:rPr lang="en-US" sz="2800" b="1" u="sng" dirty="0" err="1" smtClean="0"/>
              <a:t>Flett</a:t>
            </a:r>
            <a:r>
              <a:rPr lang="en-US" sz="2800" b="1" u="sng" dirty="0" smtClean="0"/>
              <a:t> lawn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361434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THE ISSUE WE SEE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Currently, </a:t>
            </a:r>
            <a:r>
              <a:rPr lang="en-US" sz="3200" dirty="0" err="1" smtClean="0"/>
              <a:t>Flett</a:t>
            </a:r>
            <a:r>
              <a:rPr lang="en-US" sz="3200" dirty="0" smtClean="0"/>
              <a:t> Lawn uses a </a:t>
            </a:r>
            <a:r>
              <a:rPr lang="en-US" sz="3200" u="sng" dirty="0" smtClean="0"/>
              <a:t>paper filing system</a:t>
            </a:r>
            <a:r>
              <a:rPr lang="en-US" sz="3200" dirty="0" smtClean="0"/>
              <a:t> instead of utilizing a working Access Database.</a:t>
            </a:r>
          </a:p>
          <a:p>
            <a:pPr lvl="1"/>
            <a:r>
              <a:rPr lang="en-US" sz="2800" dirty="0" smtClean="0"/>
              <a:t>As you’ve admitted, this has caused problems with customers claiming their requests were not fully met.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959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HOW WE CAN HELP FLETT LAWN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ADDED BUSINESS VALUE</a:t>
            </a:r>
          </a:p>
          <a:p>
            <a:pPr lvl="1"/>
            <a:r>
              <a:rPr lang="en-US" sz="2400" dirty="0" smtClean="0"/>
              <a:t>By simultaneously ensuring maximum security of information, increasing your work’s accuracy, and decreasing the time needed to complete it, a database will allow for:</a:t>
            </a:r>
          </a:p>
          <a:p>
            <a:pPr lvl="2"/>
            <a:r>
              <a:rPr lang="en-US" sz="2000" dirty="0" smtClean="0"/>
              <a:t>Less mistakes</a:t>
            </a:r>
          </a:p>
          <a:p>
            <a:pPr lvl="2"/>
            <a:r>
              <a:rPr lang="en-US" sz="2000" dirty="0" smtClean="0"/>
              <a:t>Timely access to information</a:t>
            </a:r>
          </a:p>
          <a:p>
            <a:pPr lvl="2"/>
            <a:r>
              <a:rPr lang="en-US" sz="2000" dirty="0" smtClean="0"/>
              <a:t>Ability to easily alter, add, and subtract information</a:t>
            </a:r>
          </a:p>
          <a:p>
            <a:pPr lvl="2"/>
            <a:r>
              <a:rPr lang="en-US" sz="2000" dirty="0" smtClean="0"/>
              <a:t>Eliminate risk of losing information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01138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PARTS OF THE DATABASE WE WILL DEMONSTRATE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Reports:</a:t>
            </a:r>
          </a:p>
          <a:p>
            <a:pPr lvl="1"/>
            <a:r>
              <a:rPr lang="en-US" sz="2400" dirty="0" smtClean="0"/>
              <a:t>Jobs By Customers</a:t>
            </a:r>
          </a:p>
          <a:p>
            <a:pPr lvl="1"/>
            <a:r>
              <a:rPr lang="en-US" sz="2400" dirty="0" smtClean="0"/>
              <a:t>Total Amount Charged by Customer</a:t>
            </a:r>
          </a:p>
          <a:p>
            <a:pPr lvl="1"/>
            <a:r>
              <a:rPr lang="en-US" sz="2400" dirty="0" smtClean="0"/>
              <a:t>Services Offered</a:t>
            </a:r>
          </a:p>
          <a:p>
            <a:pPr lvl="1"/>
            <a:r>
              <a:rPr lang="en-US" sz="2400" dirty="0" smtClean="0"/>
              <a:t>Customers</a:t>
            </a:r>
          </a:p>
          <a:p>
            <a:pPr lvl="1"/>
            <a:r>
              <a:rPr lang="en-US" sz="2400" dirty="0" smtClean="0"/>
              <a:t>Equipment</a:t>
            </a:r>
          </a:p>
          <a:p>
            <a:r>
              <a:rPr lang="en-US" sz="2800" dirty="0" smtClean="0"/>
              <a:t>Form</a:t>
            </a:r>
          </a:p>
          <a:p>
            <a:pPr lvl="1"/>
            <a:r>
              <a:rPr lang="en-US" sz="2400" dirty="0" smtClean="0"/>
              <a:t>Cust</a:t>
            </a:r>
            <a:r>
              <a:rPr lang="en-US" sz="2400" dirty="0" smtClean="0"/>
              <a:t>omer Jobs Form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7124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DORC Consulting</a:t>
            </a:r>
            <a:br>
              <a:rPr lang="en-US" u="sng" dirty="0" smtClean="0"/>
            </a:br>
            <a:r>
              <a:rPr lang="en-US" u="sng" dirty="0" smtClean="0"/>
              <a:t>Website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://flettlawnmgs351.weebly.com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Website Includes:</a:t>
            </a:r>
          </a:p>
          <a:p>
            <a:pPr lvl="2"/>
            <a:r>
              <a:rPr lang="en-US" dirty="0" smtClean="0"/>
              <a:t>Contact information for each of the name partners</a:t>
            </a:r>
          </a:p>
          <a:p>
            <a:pPr lvl="2"/>
            <a:r>
              <a:rPr lang="en-US" dirty="0" smtClean="0"/>
              <a:t>Link to the Access database</a:t>
            </a:r>
          </a:p>
          <a:p>
            <a:pPr lvl="2"/>
            <a:r>
              <a:rPr lang="en-US" dirty="0" smtClean="0"/>
              <a:t>Summary of the database</a:t>
            </a:r>
          </a:p>
          <a:p>
            <a:pPr lvl="2"/>
            <a:r>
              <a:rPr lang="en-US" dirty="0" smtClean="0"/>
              <a:t>Link to this PowerPoint</a:t>
            </a:r>
          </a:p>
        </p:txBody>
      </p:sp>
    </p:spTree>
    <p:extLst>
      <p:ext uri="{BB962C8B-B14F-4D97-AF65-F5344CB8AC3E}">
        <p14:creationId xmlns:p14="http://schemas.microsoft.com/office/powerpoint/2010/main" val="1874493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THANK YOU FOR YOUR TIME AND CONSIDERATION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Any questions?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0107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94</TotalTime>
  <Words>170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DORC Consulting</vt:lpstr>
      <vt:lpstr>THE ISSUE WE SEE </vt:lpstr>
      <vt:lpstr>HOW WE CAN HELP FLETT LAWN</vt:lpstr>
      <vt:lpstr>PARTS OF THE DATABASE WE WILL DEMONSTRATE</vt:lpstr>
      <vt:lpstr>DORC Consulting Website</vt:lpstr>
      <vt:lpstr>THANK YOU FOR YOUR TIME AND CONSIDERATION</vt:lpstr>
    </vt:vector>
  </TitlesOfParts>
  <Company>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DORC Consulting</dc:title>
  <dc:creator>Pyda, Oscar</dc:creator>
  <cp:lastModifiedBy>Pyda, Oscar</cp:lastModifiedBy>
  <cp:revision>10</cp:revision>
  <dcterms:created xsi:type="dcterms:W3CDTF">2017-05-12T23:43:34Z</dcterms:created>
  <dcterms:modified xsi:type="dcterms:W3CDTF">2017-05-13T14:24:53Z</dcterms:modified>
</cp:coreProperties>
</file>